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0"/>
  </p:normalViewPr>
  <p:slideViewPr>
    <p:cSldViewPr snapToGrid="0" snapToObjects="1">
      <p:cViewPr>
        <p:scale>
          <a:sx n="73" d="100"/>
          <a:sy n="73" d="100"/>
        </p:scale>
        <p:origin x="2072" y="1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66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68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5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29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155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468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34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1/11/18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7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951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1/11/18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45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1/11/18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22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Self</a:t>
            </a:r>
            <a:r>
              <a:rPr lang="nl-NL" dirty="0" smtClean="0"/>
              <a:t> </a:t>
            </a:r>
            <a:r>
              <a:rPr lang="nl-NL" dirty="0" err="1" smtClean="0"/>
              <a:t>Reflection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440683"/>
          </a:xfrm>
        </p:spPr>
        <p:txBody>
          <a:bodyPr>
            <a:normAutofit/>
          </a:bodyPr>
          <a:lstStyle/>
          <a:p>
            <a:r>
              <a:rPr lang="nl-NL" dirty="0" err="1" smtClean="0"/>
              <a:t>Anneloes</a:t>
            </a:r>
            <a:r>
              <a:rPr lang="nl-NL" dirty="0" smtClean="0"/>
              <a:t> van ‘t Klooster</a:t>
            </a:r>
          </a:p>
          <a:p>
            <a:r>
              <a:rPr lang="nl-NL" dirty="0" smtClean="0"/>
              <a:t>14015919</a:t>
            </a:r>
          </a:p>
          <a:p>
            <a:r>
              <a:rPr lang="nl-NL" sz="2000" dirty="0"/>
              <a:t>GVS-i110-17 Assignment1/2 International Research </a:t>
            </a:r>
            <a:r>
              <a:rPr lang="nl-NL" sz="2000" dirty="0" smtClean="0"/>
              <a:t>Project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64162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competences</a:t>
            </a:r>
            <a:r>
              <a:rPr lang="nl-NL" dirty="0" smtClean="0"/>
              <a:t> </a:t>
            </a:r>
            <a:r>
              <a:rPr lang="nl-NL" dirty="0" err="1" smtClean="0"/>
              <a:t>did</a:t>
            </a:r>
            <a:r>
              <a:rPr lang="nl-NL" dirty="0" smtClean="0"/>
              <a:t> I </a:t>
            </a:r>
            <a:r>
              <a:rPr lang="nl-NL" dirty="0" err="1" smtClean="0"/>
              <a:t>developed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one</a:t>
            </a:r>
            <a:r>
              <a:rPr lang="nl-NL" dirty="0" smtClean="0"/>
              <a:t> I want to </a:t>
            </a:r>
            <a:r>
              <a:rPr lang="nl-NL" dirty="0" err="1" smtClean="0"/>
              <a:t>improve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Developed</a:t>
            </a:r>
            <a:r>
              <a:rPr lang="nl-NL" b="1" dirty="0" smtClean="0"/>
              <a:t> </a:t>
            </a:r>
            <a:r>
              <a:rPr lang="nl-NL" b="1" dirty="0" err="1" smtClean="0"/>
              <a:t>competences</a:t>
            </a:r>
            <a:endParaRPr lang="nl-NL" b="1" dirty="0" smtClean="0"/>
          </a:p>
          <a:p>
            <a:r>
              <a:rPr lang="nl-NL" dirty="0" smtClean="0"/>
              <a:t>1. </a:t>
            </a:r>
            <a:r>
              <a:rPr lang="en-US" dirty="0"/>
              <a:t>I can ask in-depth questions about other cultures and search for the answers. </a:t>
            </a:r>
          </a:p>
          <a:p>
            <a:r>
              <a:rPr lang="en-US" dirty="0" smtClean="0"/>
              <a:t>2. </a:t>
            </a:r>
            <a:r>
              <a:rPr lang="en-US" dirty="0"/>
              <a:t>I can react mildly and without prejudice to changes in the situation and adjust my working methods based on the knowledge of different cultural backgrounds</a:t>
            </a:r>
            <a:r>
              <a:rPr lang="nl-NL" dirty="0"/>
              <a:t> </a:t>
            </a:r>
          </a:p>
          <a:p>
            <a:r>
              <a:rPr lang="nl-NL" dirty="0" smtClean="0"/>
              <a:t>3. Reading, </a:t>
            </a:r>
            <a:r>
              <a:rPr lang="nl-NL" dirty="0" err="1" smtClean="0"/>
              <a:t>listening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speaking</a:t>
            </a:r>
            <a:r>
              <a:rPr lang="nl-NL" dirty="0" smtClean="0"/>
              <a:t> English</a:t>
            </a:r>
          </a:p>
          <a:p>
            <a:endParaRPr lang="nl-NL" b="1" dirty="0"/>
          </a:p>
          <a:p>
            <a:r>
              <a:rPr lang="nl-NL" b="1" dirty="0" err="1" smtClean="0"/>
              <a:t>Competence</a:t>
            </a:r>
            <a:r>
              <a:rPr lang="nl-NL" b="1" dirty="0" smtClean="0"/>
              <a:t> I want to </a:t>
            </a:r>
            <a:r>
              <a:rPr lang="nl-NL" b="1" dirty="0" err="1" smtClean="0"/>
              <a:t>improve</a:t>
            </a:r>
            <a:endParaRPr lang="nl-NL" b="1" dirty="0" smtClean="0"/>
          </a:p>
          <a:p>
            <a:r>
              <a:rPr lang="nl-NL" dirty="0" smtClean="0"/>
              <a:t>1. Flexibele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curious</a:t>
            </a:r>
            <a:r>
              <a:rPr lang="nl-NL" dirty="0" smtClean="0"/>
              <a:t> attitude </a:t>
            </a:r>
            <a:r>
              <a:rPr lang="nl-NL" dirty="0" err="1" smtClean="0"/>
              <a:t>towards</a:t>
            </a:r>
            <a:r>
              <a:rPr lang="nl-NL" dirty="0" smtClean="0"/>
              <a:t> </a:t>
            </a:r>
            <a:r>
              <a:rPr lang="nl-NL" dirty="0" err="1" smtClean="0"/>
              <a:t>people</a:t>
            </a:r>
            <a:r>
              <a:rPr lang="nl-NL" dirty="0" smtClean="0"/>
              <a:t> of different </a:t>
            </a:r>
            <a:r>
              <a:rPr lang="nl-NL" dirty="0" err="1" smtClean="0"/>
              <a:t>cultural</a:t>
            </a:r>
            <a:r>
              <a:rPr lang="nl-NL" dirty="0" smtClean="0"/>
              <a:t> </a:t>
            </a:r>
            <a:r>
              <a:rPr lang="nl-NL" dirty="0" err="1" smtClean="0"/>
              <a:t>backgrounds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reading more </a:t>
            </a:r>
            <a:r>
              <a:rPr lang="nl-NL" dirty="0" err="1" smtClean="0"/>
              <a:t>literatur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topic.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777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STARR-Method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err="1" smtClean="0"/>
              <a:t>Another</a:t>
            </a:r>
            <a:r>
              <a:rPr lang="nl-NL" b="1" dirty="0" smtClean="0"/>
              <a:t> </a:t>
            </a:r>
            <a:r>
              <a:rPr lang="nl-NL" b="1" dirty="0" err="1" smtClean="0"/>
              <a:t>example</a:t>
            </a:r>
            <a:r>
              <a:rPr lang="nl-NL" b="1" dirty="0" smtClean="0"/>
              <a:t> </a:t>
            </a:r>
            <a:r>
              <a:rPr lang="nl-NL" b="1" dirty="0" smtClean="0">
                <a:sym typeface="Wingdings"/>
              </a:rPr>
              <a:t> </a:t>
            </a:r>
            <a:r>
              <a:rPr lang="nl-NL" b="1" dirty="0" err="1" smtClean="0">
                <a:sym typeface="Wingdings"/>
              </a:rPr>
              <a:t>What</a:t>
            </a:r>
            <a:r>
              <a:rPr lang="nl-NL" b="1" dirty="0" smtClean="0">
                <a:sym typeface="Wingdings"/>
              </a:rPr>
              <a:t> went wrong? </a:t>
            </a:r>
            <a:endParaRPr lang="nl-NL" b="1" dirty="0" smtClean="0"/>
          </a:p>
          <a:p>
            <a:r>
              <a:rPr lang="nl-NL" b="1" dirty="0" err="1" smtClean="0"/>
              <a:t>Situation</a:t>
            </a:r>
            <a:r>
              <a:rPr lang="nl-NL" dirty="0" smtClean="0"/>
              <a:t>: </a:t>
            </a:r>
            <a:r>
              <a:rPr lang="nl-NL" dirty="0" err="1" smtClean="0"/>
              <a:t>During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 </a:t>
            </a:r>
            <a:r>
              <a:rPr lang="nl-NL" dirty="0" err="1" smtClean="0"/>
              <a:t>interivew</a:t>
            </a:r>
            <a:r>
              <a:rPr lang="nl-NL" dirty="0" smtClean="0"/>
              <a:t>,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interviewee</a:t>
            </a:r>
            <a:r>
              <a:rPr lang="nl-NL" dirty="0" smtClean="0"/>
              <a:t> </a:t>
            </a:r>
            <a:r>
              <a:rPr lang="nl-NL" dirty="0" err="1" smtClean="0"/>
              <a:t>doesn’t</a:t>
            </a:r>
            <a:r>
              <a:rPr lang="nl-NL" dirty="0" smtClean="0"/>
              <a:t> </a:t>
            </a:r>
            <a:r>
              <a:rPr lang="nl-NL" dirty="0" err="1" smtClean="0"/>
              <a:t>give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answer</a:t>
            </a:r>
            <a:r>
              <a:rPr lang="nl-NL" dirty="0" smtClean="0"/>
              <a:t> I want to </a:t>
            </a:r>
            <a:r>
              <a:rPr lang="nl-NL" dirty="0" err="1" smtClean="0"/>
              <a:t>hear</a:t>
            </a:r>
            <a:endParaRPr lang="nl-NL" dirty="0" smtClean="0"/>
          </a:p>
          <a:p>
            <a:pPr marL="0" indent="0">
              <a:buNone/>
            </a:pPr>
            <a:r>
              <a:rPr lang="nl-NL" b="1" dirty="0" smtClean="0"/>
              <a:t>  </a:t>
            </a:r>
            <a:r>
              <a:rPr lang="nl-NL" b="1" dirty="0" err="1" smtClean="0"/>
              <a:t>Task</a:t>
            </a:r>
            <a:r>
              <a:rPr lang="nl-NL" b="1" dirty="0" smtClean="0"/>
              <a:t>: </a:t>
            </a:r>
            <a:r>
              <a:rPr lang="nl-NL" dirty="0" smtClean="0"/>
              <a:t>It was </a:t>
            </a:r>
            <a:r>
              <a:rPr lang="nl-NL" dirty="0" err="1" smtClean="0"/>
              <a:t>my</a:t>
            </a:r>
            <a:r>
              <a:rPr lang="nl-NL" dirty="0" smtClean="0"/>
              <a:t> </a:t>
            </a:r>
            <a:r>
              <a:rPr lang="nl-NL" dirty="0" err="1" smtClean="0"/>
              <a:t>task</a:t>
            </a:r>
            <a:r>
              <a:rPr lang="nl-NL" dirty="0" smtClean="0"/>
              <a:t> to </a:t>
            </a:r>
            <a:r>
              <a:rPr lang="nl-NL" dirty="0" err="1" smtClean="0"/>
              <a:t>ask</a:t>
            </a:r>
            <a:r>
              <a:rPr lang="nl-NL" dirty="0" smtClean="0"/>
              <a:t> </a:t>
            </a:r>
            <a:r>
              <a:rPr lang="nl-NL" dirty="0" err="1" smtClean="0"/>
              <a:t>another</a:t>
            </a:r>
            <a:r>
              <a:rPr lang="nl-NL" dirty="0" smtClean="0"/>
              <a:t> question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gives</a:t>
            </a:r>
            <a:r>
              <a:rPr lang="nl-NL" dirty="0" smtClean="0"/>
              <a:t> me </a:t>
            </a:r>
            <a:r>
              <a:rPr lang="nl-NL" dirty="0" err="1" smtClean="0"/>
              <a:t>the</a:t>
            </a:r>
            <a:r>
              <a:rPr lang="nl-NL" dirty="0" smtClean="0"/>
              <a:t> right </a:t>
            </a:r>
            <a:r>
              <a:rPr lang="nl-NL" dirty="0" err="1" smtClean="0"/>
              <a:t>answer</a:t>
            </a:r>
            <a:endParaRPr lang="nl-NL" dirty="0" smtClean="0"/>
          </a:p>
          <a:p>
            <a:r>
              <a:rPr lang="nl-NL" b="1" dirty="0" smtClean="0"/>
              <a:t>Action</a:t>
            </a:r>
            <a:r>
              <a:rPr lang="nl-NL" dirty="0" smtClean="0"/>
              <a:t>: The action was </a:t>
            </a:r>
            <a:r>
              <a:rPr lang="nl-NL" dirty="0" err="1" smtClean="0"/>
              <a:t>that</a:t>
            </a:r>
            <a:r>
              <a:rPr lang="nl-NL" dirty="0" smtClean="0"/>
              <a:t> I </a:t>
            </a:r>
            <a:r>
              <a:rPr lang="nl-NL" dirty="0" err="1" smtClean="0"/>
              <a:t>asked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question </a:t>
            </a:r>
            <a:r>
              <a:rPr lang="nl-NL" dirty="0" err="1" smtClean="0"/>
              <a:t>differently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interviewee</a:t>
            </a:r>
            <a:r>
              <a:rPr lang="nl-NL" dirty="0" smtClean="0"/>
              <a:t> </a:t>
            </a:r>
            <a:r>
              <a:rPr lang="nl-NL" dirty="0" err="1" smtClean="0"/>
              <a:t>understands</a:t>
            </a:r>
            <a:r>
              <a:rPr lang="nl-NL" dirty="0" smtClean="0"/>
              <a:t> </a:t>
            </a:r>
            <a:r>
              <a:rPr lang="nl-NL" dirty="0" err="1" smtClean="0"/>
              <a:t>what</a:t>
            </a:r>
            <a:r>
              <a:rPr lang="nl-NL" dirty="0" smtClean="0"/>
              <a:t> I </a:t>
            </a:r>
            <a:r>
              <a:rPr lang="nl-NL" dirty="0" err="1" smtClean="0"/>
              <a:t>mean</a:t>
            </a:r>
            <a:r>
              <a:rPr lang="nl-NL" dirty="0" smtClean="0"/>
              <a:t> with </a:t>
            </a:r>
            <a:r>
              <a:rPr lang="nl-NL" dirty="0" err="1" smtClean="0"/>
              <a:t>the</a:t>
            </a:r>
            <a:r>
              <a:rPr lang="nl-NL" dirty="0" smtClean="0"/>
              <a:t> question</a:t>
            </a:r>
          </a:p>
          <a:p>
            <a:r>
              <a:rPr lang="nl-NL" b="1" dirty="0" err="1" smtClean="0"/>
              <a:t>Result</a:t>
            </a:r>
            <a:r>
              <a:rPr lang="nl-NL" b="1" dirty="0" smtClean="0"/>
              <a:t>: </a:t>
            </a:r>
            <a:r>
              <a:rPr lang="nl-NL" dirty="0" smtClean="0"/>
              <a:t>The </a:t>
            </a:r>
            <a:r>
              <a:rPr lang="nl-NL" dirty="0" err="1" smtClean="0"/>
              <a:t>result</a:t>
            </a:r>
            <a:r>
              <a:rPr lang="nl-NL" dirty="0" smtClean="0"/>
              <a:t> was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intervieuwee</a:t>
            </a:r>
            <a:r>
              <a:rPr lang="nl-NL" dirty="0" smtClean="0"/>
              <a:t> </a:t>
            </a:r>
            <a:r>
              <a:rPr lang="nl-NL" dirty="0" err="1" smtClean="0"/>
              <a:t>gives</a:t>
            </a:r>
            <a:r>
              <a:rPr lang="nl-NL" dirty="0" smtClean="0"/>
              <a:t> me </a:t>
            </a:r>
            <a:r>
              <a:rPr lang="nl-NL" dirty="0" err="1" smtClean="0"/>
              <a:t>the</a:t>
            </a:r>
            <a:r>
              <a:rPr lang="nl-NL" dirty="0" smtClean="0"/>
              <a:t> right </a:t>
            </a:r>
            <a:r>
              <a:rPr lang="nl-NL" dirty="0" err="1" smtClean="0"/>
              <a:t>answer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we </a:t>
            </a:r>
            <a:r>
              <a:rPr lang="nl-NL" dirty="0" err="1" smtClean="0"/>
              <a:t>can</a:t>
            </a:r>
            <a:r>
              <a:rPr lang="nl-NL" dirty="0" smtClean="0"/>
              <a:t> go on with </a:t>
            </a:r>
            <a:r>
              <a:rPr lang="nl-NL" dirty="0" err="1" smtClean="0"/>
              <a:t>the</a:t>
            </a:r>
            <a:r>
              <a:rPr lang="nl-NL" dirty="0" smtClean="0"/>
              <a:t> interview</a:t>
            </a:r>
          </a:p>
          <a:p>
            <a:r>
              <a:rPr lang="nl-NL" b="1" dirty="0" err="1" smtClean="0"/>
              <a:t>Reflection</a:t>
            </a:r>
            <a:r>
              <a:rPr lang="nl-NL" b="1" dirty="0" smtClean="0"/>
              <a:t>: </a:t>
            </a:r>
            <a:r>
              <a:rPr lang="nl-NL" dirty="0" err="1" smtClean="0"/>
              <a:t>When</a:t>
            </a:r>
            <a:r>
              <a:rPr lang="nl-NL" dirty="0" smtClean="0"/>
              <a:t> I </a:t>
            </a:r>
            <a:r>
              <a:rPr lang="nl-NL" dirty="0" err="1" smtClean="0"/>
              <a:t>write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question </a:t>
            </a:r>
            <a:r>
              <a:rPr lang="nl-NL" dirty="0" err="1" smtClean="0"/>
              <a:t>before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interview, I have to take a second look or </a:t>
            </a:r>
            <a:r>
              <a:rPr lang="nl-NL" dirty="0" err="1" smtClean="0"/>
              <a:t>if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r>
              <a:rPr lang="nl-NL" dirty="0" smtClean="0"/>
              <a:t>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difficult</a:t>
            </a:r>
            <a:r>
              <a:rPr lang="nl-NL" dirty="0" smtClean="0"/>
              <a:t> </a:t>
            </a:r>
            <a:r>
              <a:rPr lang="nl-NL" dirty="0" err="1" smtClean="0"/>
              <a:t>enough</a:t>
            </a:r>
            <a:r>
              <a:rPr lang="nl-NL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67156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I </a:t>
            </a:r>
            <a:r>
              <a:rPr lang="nl-NL" dirty="0" err="1" smtClean="0"/>
              <a:t>apply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competences</a:t>
            </a:r>
            <a:r>
              <a:rPr lang="nl-NL" dirty="0" smtClean="0"/>
              <a:t> in </a:t>
            </a:r>
            <a:r>
              <a:rPr lang="nl-NL" dirty="0" err="1" smtClean="0"/>
              <a:t>my</a:t>
            </a:r>
            <a:r>
              <a:rPr lang="nl-NL" dirty="0" smtClean="0"/>
              <a:t> </a:t>
            </a:r>
            <a:r>
              <a:rPr lang="nl-NL" dirty="0" err="1" smtClean="0"/>
              <a:t>career</a:t>
            </a:r>
            <a:r>
              <a:rPr lang="nl-NL" dirty="0" smtClean="0"/>
              <a:t>/</a:t>
            </a:r>
            <a:r>
              <a:rPr lang="nl-NL" dirty="0" err="1" smtClean="0"/>
              <a:t>study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nl-NL" dirty="0" err="1" smtClean="0"/>
              <a:t>Learned</a:t>
            </a:r>
            <a:r>
              <a:rPr lang="nl-NL" dirty="0" smtClean="0"/>
              <a:t> </a:t>
            </a:r>
            <a:r>
              <a:rPr lang="nl-NL" dirty="0" err="1" smtClean="0"/>
              <a:t>how</a:t>
            </a:r>
            <a:r>
              <a:rPr lang="nl-NL" dirty="0" smtClean="0"/>
              <a:t> important </a:t>
            </a:r>
            <a:r>
              <a:rPr lang="nl-NL" dirty="0" err="1" smtClean="0"/>
              <a:t>it</a:t>
            </a:r>
            <a:r>
              <a:rPr lang="nl-NL" dirty="0" smtClean="0"/>
              <a:t> is to </a:t>
            </a:r>
            <a:r>
              <a:rPr lang="nl-NL" dirty="0" err="1" smtClean="0"/>
              <a:t>know</a:t>
            </a:r>
            <a:r>
              <a:rPr lang="nl-NL" dirty="0" smtClean="0"/>
              <a:t> </a:t>
            </a:r>
            <a:r>
              <a:rPr lang="nl-NL" dirty="0" err="1" smtClean="0"/>
              <a:t>about</a:t>
            </a:r>
            <a:r>
              <a:rPr lang="nl-NL" dirty="0" smtClean="0"/>
              <a:t> different cultures</a:t>
            </a:r>
          </a:p>
          <a:p>
            <a:pPr>
              <a:buFont typeface="Arial" charset="0"/>
              <a:buChar char="•"/>
            </a:pPr>
            <a:r>
              <a:rPr lang="nl-NL" dirty="0" err="1" smtClean="0"/>
              <a:t>Experienced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have to talk </a:t>
            </a:r>
            <a:r>
              <a:rPr lang="nl-NL" dirty="0" err="1" smtClean="0"/>
              <a:t>clearly</a:t>
            </a:r>
            <a:r>
              <a:rPr lang="nl-NL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nl-NL" dirty="0" err="1" smtClean="0"/>
              <a:t>Experienced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a </a:t>
            </a:r>
            <a:r>
              <a:rPr lang="nl-NL" dirty="0" err="1" smtClean="0"/>
              <a:t>little</a:t>
            </a:r>
            <a:r>
              <a:rPr lang="nl-NL" dirty="0" smtClean="0"/>
              <a:t> patience, </a:t>
            </a:r>
            <a:r>
              <a:rPr lang="nl-NL" dirty="0" err="1" smtClean="0"/>
              <a:t>because</a:t>
            </a:r>
            <a:r>
              <a:rPr lang="nl-NL" dirty="0" smtClean="0"/>
              <a:t> of </a:t>
            </a:r>
            <a:r>
              <a:rPr lang="nl-NL" dirty="0" err="1" smtClean="0"/>
              <a:t>looking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words</a:t>
            </a:r>
            <a:endParaRPr lang="nl-NL" dirty="0" smtClean="0"/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I </a:t>
            </a:r>
            <a:r>
              <a:rPr lang="nl-NL" dirty="0" err="1" smtClean="0"/>
              <a:t>think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this</a:t>
            </a:r>
            <a:r>
              <a:rPr lang="nl-NL" dirty="0" smtClean="0"/>
              <a:t> </a:t>
            </a:r>
            <a:r>
              <a:rPr lang="nl-NL" dirty="0" err="1" smtClean="0"/>
              <a:t>experiences</a:t>
            </a:r>
            <a:r>
              <a:rPr lang="nl-NL" dirty="0" smtClean="0"/>
              <a:t> are important to </a:t>
            </a:r>
            <a:r>
              <a:rPr lang="nl-NL" dirty="0" err="1" smtClean="0"/>
              <a:t>be</a:t>
            </a:r>
            <a:r>
              <a:rPr lang="nl-NL" dirty="0" smtClean="0"/>
              <a:t> a </a:t>
            </a:r>
            <a:r>
              <a:rPr lang="nl-NL" dirty="0" err="1" smtClean="0"/>
              <a:t>good</a:t>
            </a:r>
            <a:r>
              <a:rPr lang="nl-NL" dirty="0" smtClean="0"/>
              <a:t> </a:t>
            </a:r>
            <a:r>
              <a:rPr lang="nl-NL" dirty="0" err="1" smtClean="0"/>
              <a:t>dietician</a:t>
            </a:r>
            <a:r>
              <a:rPr lang="nl-NL" dirty="0" smtClean="0"/>
              <a:t>, </a:t>
            </a:r>
            <a:r>
              <a:rPr lang="nl-NL" dirty="0" err="1" smtClean="0"/>
              <a:t>because</a:t>
            </a:r>
            <a:r>
              <a:rPr lang="nl-NL" dirty="0" smtClean="0"/>
              <a:t> in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career</a:t>
            </a:r>
            <a:r>
              <a:rPr lang="nl-NL" dirty="0" smtClean="0"/>
              <a:t>, </a:t>
            </a:r>
            <a:r>
              <a:rPr lang="nl-NL" dirty="0" err="1" smtClean="0"/>
              <a:t>sometimes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to help </a:t>
            </a:r>
            <a:r>
              <a:rPr lang="nl-NL" dirty="0" err="1" smtClean="0"/>
              <a:t>people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different cultures. 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endParaRPr lang="nl-NL" dirty="0" smtClean="0"/>
          </a:p>
          <a:p>
            <a:pPr>
              <a:buFont typeface="Arial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52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most important </a:t>
            </a:r>
            <a:r>
              <a:rPr lang="nl-NL" dirty="0" err="1" smtClean="0"/>
              <a:t>things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endParaRPr lang="nl-NL" dirty="0"/>
          </a:p>
          <a:p>
            <a:pPr marL="0" indent="0" algn="ctr">
              <a:buNone/>
            </a:pPr>
            <a:r>
              <a:rPr lang="nl-NL" sz="3000" i="1" dirty="0" smtClean="0"/>
              <a:t>“</a:t>
            </a:r>
            <a:r>
              <a:rPr lang="nl-NL" sz="3000" i="1" dirty="0" err="1" smtClean="0"/>
              <a:t>This</a:t>
            </a:r>
            <a:r>
              <a:rPr lang="nl-NL" sz="3000" i="1" dirty="0" smtClean="0"/>
              <a:t> program has </a:t>
            </a:r>
            <a:r>
              <a:rPr lang="nl-NL" sz="3000" i="1" dirty="0" err="1" smtClean="0"/>
              <a:t>opened</a:t>
            </a:r>
            <a:r>
              <a:rPr lang="nl-NL" sz="3000" i="1" dirty="0" smtClean="0"/>
              <a:t> </a:t>
            </a:r>
            <a:r>
              <a:rPr lang="nl-NL" sz="3000" i="1" dirty="0" err="1"/>
              <a:t>my</a:t>
            </a:r>
            <a:r>
              <a:rPr lang="nl-NL" sz="3000" i="1" dirty="0"/>
              <a:t> </a:t>
            </a:r>
            <a:r>
              <a:rPr lang="nl-NL" sz="3000" i="1" dirty="0" err="1"/>
              <a:t>eyes</a:t>
            </a:r>
            <a:r>
              <a:rPr lang="nl-NL" sz="3000" i="1" dirty="0"/>
              <a:t> </a:t>
            </a:r>
            <a:r>
              <a:rPr lang="nl-NL" sz="3000" i="1" dirty="0" err="1"/>
              <a:t>and</a:t>
            </a:r>
            <a:r>
              <a:rPr lang="nl-NL" sz="3000" i="1" dirty="0"/>
              <a:t> </a:t>
            </a:r>
            <a:r>
              <a:rPr lang="nl-NL" sz="3000" i="1" dirty="0" err="1"/>
              <a:t>it</a:t>
            </a:r>
            <a:r>
              <a:rPr lang="nl-NL" sz="3000" i="1" dirty="0"/>
              <a:t> has </a:t>
            </a:r>
            <a:r>
              <a:rPr lang="nl-NL" sz="3000" i="1" dirty="0" err="1"/>
              <a:t>makes</a:t>
            </a:r>
            <a:r>
              <a:rPr lang="nl-NL" sz="3000" i="1" dirty="0"/>
              <a:t> me </a:t>
            </a:r>
            <a:r>
              <a:rPr lang="nl-NL" sz="3000" i="1" dirty="0" err="1"/>
              <a:t>curious</a:t>
            </a:r>
            <a:r>
              <a:rPr lang="nl-NL" sz="3000" i="1" dirty="0"/>
              <a:t> to </a:t>
            </a:r>
            <a:r>
              <a:rPr lang="nl-NL" sz="3000" i="1" dirty="0" err="1"/>
              <a:t>learn</a:t>
            </a:r>
            <a:r>
              <a:rPr lang="nl-NL" sz="3000" i="1" dirty="0"/>
              <a:t> more </a:t>
            </a:r>
            <a:r>
              <a:rPr lang="nl-NL" sz="3000" i="1" dirty="0" err="1"/>
              <a:t>about</a:t>
            </a:r>
            <a:r>
              <a:rPr lang="nl-NL" sz="3000" i="1" dirty="0"/>
              <a:t> cultures! </a:t>
            </a:r>
            <a:r>
              <a:rPr lang="nl-NL" sz="3000" i="1" dirty="0" smtClean="0"/>
              <a:t>“</a:t>
            </a:r>
          </a:p>
          <a:p>
            <a:pPr marL="0" indent="0" algn="ctr">
              <a:buNone/>
            </a:pPr>
            <a:endParaRPr lang="nl-NL" sz="3000" i="1" dirty="0"/>
          </a:p>
          <a:p>
            <a:pPr marL="0" indent="0" algn="ctr">
              <a:buNone/>
            </a:pPr>
            <a:r>
              <a:rPr lang="nl-NL" sz="3000" i="1" dirty="0" smtClean="0"/>
              <a:t>“</a:t>
            </a:r>
            <a:r>
              <a:rPr lang="nl-NL" sz="3000" i="1" dirty="0" err="1" smtClean="0"/>
              <a:t>Also</a:t>
            </a:r>
            <a:r>
              <a:rPr lang="nl-NL" sz="3000" i="1" dirty="0" smtClean="0"/>
              <a:t>, </a:t>
            </a:r>
            <a:r>
              <a:rPr lang="nl-NL" sz="3000" i="1" dirty="0" err="1" smtClean="0"/>
              <a:t>it</a:t>
            </a:r>
            <a:r>
              <a:rPr lang="nl-NL" sz="3000" i="1" dirty="0" smtClean="0"/>
              <a:t> has </a:t>
            </a:r>
            <a:r>
              <a:rPr lang="nl-NL" sz="3000" i="1" dirty="0" err="1" smtClean="0"/>
              <a:t>makes</a:t>
            </a:r>
            <a:r>
              <a:rPr lang="nl-NL" sz="3000" i="1" dirty="0" smtClean="0"/>
              <a:t> me </a:t>
            </a:r>
            <a:r>
              <a:rPr lang="nl-NL" sz="3000" i="1" dirty="0" err="1" smtClean="0"/>
              <a:t>less</a:t>
            </a:r>
            <a:r>
              <a:rPr lang="nl-NL" sz="3000" i="1" dirty="0" smtClean="0"/>
              <a:t> </a:t>
            </a:r>
            <a:r>
              <a:rPr lang="nl-NL" sz="3000" i="1" dirty="0" err="1" smtClean="0"/>
              <a:t>afraid</a:t>
            </a:r>
            <a:r>
              <a:rPr lang="nl-NL" sz="3000" i="1" dirty="0" smtClean="0"/>
              <a:t> to </a:t>
            </a:r>
            <a:r>
              <a:rPr lang="nl-NL" sz="3000" i="1" dirty="0" err="1" smtClean="0"/>
              <a:t>speak</a:t>
            </a:r>
            <a:r>
              <a:rPr lang="nl-NL" sz="3000" i="1" dirty="0" smtClean="0"/>
              <a:t> English.”</a:t>
            </a:r>
            <a:endParaRPr lang="nl-NL" sz="3000" i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600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ef">
  <a:themeElements>
    <a:clrScheme name="Retrospectief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ef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ef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3077</TotalTime>
  <Words>317</Words>
  <Application>Microsoft Macintosh PowerPoint</Application>
  <PresentationFormat>Breedbeeld</PresentationFormat>
  <Paragraphs>32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Retrospectief</vt:lpstr>
      <vt:lpstr>Self Reflection </vt:lpstr>
      <vt:lpstr>Which competences did I developed and which one I want to improve?</vt:lpstr>
      <vt:lpstr>STARR-Method</vt:lpstr>
      <vt:lpstr>How I apply the competences in my career/study?</vt:lpstr>
      <vt:lpstr>The most important things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Reflection </dc:title>
  <dc:creator>Microsoft Office-gebruiker</dc:creator>
  <cp:lastModifiedBy>Microsoft Office-gebruiker</cp:lastModifiedBy>
  <cp:revision>8</cp:revision>
  <dcterms:created xsi:type="dcterms:W3CDTF">2017-12-31T15:53:54Z</dcterms:created>
  <dcterms:modified xsi:type="dcterms:W3CDTF">2018-01-11T14:31:44Z</dcterms:modified>
</cp:coreProperties>
</file>