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28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CAA8-8C34-45A8-8A70-62D709D37B28}" type="datetimeFigureOut">
              <a:rPr lang="nl-NL" smtClean="0"/>
              <a:t>17-3-2016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04186E-ED66-4E47-9056-4A40ED378BB7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CAA8-8C34-45A8-8A70-62D709D37B28}" type="datetimeFigureOut">
              <a:rPr lang="nl-NL" smtClean="0"/>
              <a:t>17-3-2016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4186E-ED66-4E47-9056-4A40ED378BB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CAA8-8C34-45A8-8A70-62D709D37B28}" type="datetimeFigureOut">
              <a:rPr lang="nl-NL" smtClean="0"/>
              <a:t>17-3-2016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4186E-ED66-4E47-9056-4A40ED378BB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CAA8-8C34-45A8-8A70-62D709D37B28}" type="datetimeFigureOut">
              <a:rPr lang="nl-NL" smtClean="0"/>
              <a:t>17-3-2016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4186E-ED66-4E47-9056-4A40ED378BB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CAA8-8C34-45A8-8A70-62D709D37B28}" type="datetimeFigureOut">
              <a:rPr lang="nl-NL" smtClean="0"/>
              <a:t>17-3-2016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4186E-ED66-4E47-9056-4A40ED378BB7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CAA8-8C34-45A8-8A70-62D709D37B28}" type="datetimeFigureOut">
              <a:rPr lang="nl-NL" smtClean="0"/>
              <a:t>17-3-2016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4186E-ED66-4E47-9056-4A40ED378BB7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CAA8-8C34-45A8-8A70-62D709D37B28}" type="datetimeFigureOut">
              <a:rPr lang="nl-NL" smtClean="0"/>
              <a:t>17-3-2016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4186E-ED66-4E47-9056-4A40ED378BB7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CAA8-8C34-45A8-8A70-62D709D37B28}" type="datetimeFigureOut">
              <a:rPr lang="nl-NL" smtClean="0"/>
              <a:t>17-3-2016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4186E-ED66-4E47-9056-4A40ED378BB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CAA8-8C34-45A8-8A70-62D709D37B28}" type="datetimeFigureOut">
              <a:rPr lang="nl-NL" smtClean="0"/>
              <a:t>17-3-2016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4186E-ED66-4E47-9056-4A40ED378BB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CAA8-8C34-45A8-8A70-62D709D37B28}" type="datetimeFigureOut">
              <a:rPr lang="nl-NL" smtClean="0"/>
              <a:t>17-3-2016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4186E-ED66-4E47-9056-4A40ED378BB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4CAA8-8C34-45A8-8A70-62D709D37B28}" type="datetimeFigureOut">
              <a:rPr lang="nl-NL" smtClean="0"/>
              <a:t>17-3-2016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4186E-ED66-4E47-9056-4A40ED378BB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DC4CAA8-8C34-45A8-8A70-62D709D37B28}" type="datetimeFigureOut">
              <a:rPr lang="nl-NL" smtClean="0"/>
              <a:t>17-3-2016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E04186E-ED66-4E47-9056-4A40ED378BB7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ngvoedingsadvies.nl/zonnatura-onder-de-loep/" TargetMode="External"/><Relationship Id="rId2" Type="http://schemas.openxmlformats.org/officeDocument/2006/relationships/hyperlink" Target="http://www.youngvoedingsadvies.nl/keltisch-zeezout-een-gezonde-zou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ngvoedingsadvies.nl/kerst-vruchten-noten-brood/" TargetMode="External"/><Relationship Id="rId5" Type="http://schemas.openxmlformats.org/officeDocument/2006/relationships/hyperlink" Target="http://www.youngvoedingsadvies.nl/wat-is-chufameel/" TargetMode="External"/><Relationship Id="rId4" Type="http://schemas.openxmlformats.org/officeDocument/2006/relationships/hyperlink" Target="http://www.youngvoedingsadvies.nl/kurkuma-is-supergezond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A8288D"/>
                </a:solidFill>
              </a:rPr>
              <a:t>Blogs schrijven</a:t>
            </a:r>
            <a:endParaRPr lang="nl-NL" dirty="0">
              <a:solidFill>
                <a:srgbClr val="A8288D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Anneloes van ‘t Klooster</a:t>
            </a:r>
          </a:p>
          <a:p>
            <a:r>
              <a:rPr lang="nl-NL" dirty="0" err="1" smtClean="0"/>
              <a:t>Blogger</a:t>
            </a:r>
            <a:r>
              <a:rPr lang="nl-NL" dirty="0" smtClean="0"/>
              <a:t> Young Voedingsadvies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65626"/>
            <a:ext cx="2618473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99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7030A0"/>
                </a:solidFill>
              </a:rPr>
              <a:t>Inhoud</a:t>
            </a:r>
            <a:r>
              <a:rPr lang="nl-NL" dirty="0" smtClean="0"/>
              <a:t>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Waarom blogs schrijven</a:t>
            </a:r>
          </a:p>
          <a:p>
            <a:r>
              <a:rPr lang="nl-NL" dirty="0" smtClean="0"/>
              <a:t>Wat ik heb geleerd</a:t>
            </a:r>
          </a:p>
          <a:p>
            <a:r>
              <a:rPr lang="nl-NL" dirty="0" smtClean="0"/>
              <a:t>Voorbeelden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0273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rgbClr val="7030A0"/>
                </a:solidFill>
              </a:rPr>
              <a:t>Waarom blogs schrijven</a:t>
            </a:r>
            <a:r>
              <a:rPr lang="nl-NL" dirty="0" smtClean="0"/>
              <a:t>?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Leerzaam</a:t>
            </a:r>
          </a:p>
          <a:p>
            <a:r>
              <a:rPr lang="nl-NL" dirty="0" smtClean="0"/>
              <a:t>Ontwikkelen schriftelijke vaardigheden</a:t>
            </a:r>
          </a:p>
          <a:p>
            <a:r>
              <a:rPr lang="nl-NL" dirty="0" smtClean="0"/>
              <a:t>Overbrengen informatie naar omgeving</a:t>
            </a:r>
          </a:p>
          <a:p>
            <a:r>
              <a:rPr lang="nl-NL" dirty="0" smtClean="0"/>
              <a:t>Gebruik internet in opmars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4595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7030A0"/>
                </a:solidFill>
              </a:rPr>
              <a:t>Wat ik heb geleerd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een blog op internet geplaatst wordt</a:t>
            </a:r>
          </a:p>
          <a:p>
            <a:r>
              <a:rPr lang="nl-NL" dirty="0" smtClean="0"/>
              <a:t>Hoe je voor zoveel mogelijk kijkers zorgt</a:t>
            </a:r>
          </a:p>
          <a:p>
            <a:r>
              <a:rPr lang="nl-NL" dirty="0" smtClean="0"/>
              <a:t>Hoe lang een tekst ongeveer moet zijn</a:t>
            </a:r>
          </a:p>
          <a:p>
            <a:r>
              <a:rPr lang="nl-NL" dirty="0" smtClean="0"/>
              <a:t>Kernwoorden gebruiken voor zoveel mogelijk kijkers</a:t>
            </a:r>
          </a:p>
          <a:p>
            <a:r>
              <a:rPr lang="nl-NL" dirty="0" smtClean="0"/>
              <a:t>Werken met een deadline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631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7030A0"/>
                </a:solidFill>
              </a:rPr>
              <a:t>Voorbeelden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Keltisch zeezout, een gezond zout?</a:t>
            </a:r>
          </a:p>
          <a:p>
            <a:pPr marL="0" indent="0">
              <a:buNone/>
            </a:pPr>
            <a:r>
              <a:rPr lang="nl-NL" sz="1400" dirty="0" smtClean="0">
                <a:hlinkClick r:id="rId2"/>
              </a:rPr>
              <a:t>http://www.youngvoedingsadvies.nl/keltisch-zeezout-een-gezonde-zout/</a:t>
            </a:r>
            <a:endParaRPr lang="nl-NL" sz="1400" dirty="0" smtClean="0"/>
          </a:p>
          <a:p>
            <a:r>
              <a:rPr lang="nl-NL" dirty="0" smtClean="0"/>
              <a:t>Zonnatura onder de loep</a:t>
            </a:r>
          </a:p>
          <a:p>
            <a:pPr marL="0" indent="0">
              <a:buNone/>
            </a:pPr>
            <a:r>
              <a:rPr lang="nl-NL" sz="1200" dirty="0" smtClean="0">
                <a:hlinkClick r:id="rId3"/>
              </a:rPr>
              <a:t>http://www.youngvoedingsadvies.nl/zonnatura-onder-de-loep/</a:t>
            </a:r>
            <a:endParaRPr lang="nl-NL" sz="1200" dirty="0" smtClean="0"/>
          </a:p>
          <a:p>
            <a:r>
              <a:rPr lang="nl-NL" dirty="0" smtClean="0"/>
              <a:t>Kurkuma tegen ontstekingen</a:t>
            </a:r>
          </a:p>
          <a:p>
            <a:pPr marL="0" indent="0">
              <a:buNone/>
            </a:pPr>
            <a:r>
              <a:rPr lang="nl-NL" sz="1200" dirty="0" smtClean="0">
                <a:hlinkClick r:id="rId4"/>
              </a:rPr>
              <a:t>http://www.youngvoedingsadvies.nl/kurkuma-is-supergezond/</a:t>
            </a:r>
            <a:endParaRPr lang="nl-NL" sz="1200" dirty="0" smtClean="0"/>
          </a:p>
          <a:p>
            <a:r>
              <a:rPr lang="nl-NL" dirty="0" smtClean="0"/>
              <a:t>Wat is </a:t>
            </a:r>
            <a:r>
              <a:rPr lang="nl-NL" dirty="0" err="1" smtClean="0"/>
              <a:t>chufameel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r>
              <a:rPr lang="nl-NL" sz="1200" dirty="0" smtClean="0">
                <a:hlinkClick r:id="rId5"/>
              </a:rPr>
              <a:t>http://www.youngvoedingsadvies.nl/wat-is-chufameel/</a:t>
            </a:r>
            <a:endParaRPr lang="nl-NL" sz="1200" dirty="0" smtClean="0"/>
          </a:p>
          <a:p>
            <a:r>
              <a:rPr lang="nl-NL" dirty="0" smtClean="0"/>
              <a:t>Recept </a:t>
            </a:r>
          </a:p>
          <a:p>
            <a:pPr marL="0" indent="0">
              <a:buNone/>
            </a:pPr>
            <a:r>
              <a:rPr lang="nl-NL" sz="1200" dirty="0" smtClean="0">
                <a:hlinkClick r:id="rId6"/>
              </a:rPr>
              <a:t>http://www.youngvoedingsadvies.nl/kerst-vruchten-noten-brood/</a:t>
            </a:r>
            <a:endParaRPr lang="nl-NL" sz="1200" dirty="0" smtClean="0"/>
          </a:p>
          <a:p>
            <a:pPr marL="0" indent="0">
              <a:buNone/>
            </a:pP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712225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38" t="3674" r="8127" b="19798"/>
          <a:stretch/>
        </p:blipFill>
        <p:spPr>
          <a:xfrm>
            <a:off x="179512" y="0"/>
            <a:ext cx="4364017" cy="2924944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95" t="11913" r="12506" b="11564"/>
          <a:stretch/>
        </p:blipFill>
        <p:spPr>
          <a:xfrm>
            <a:off x="4860032" y="29313"/>
            <a:ext cx="3960440" cy="2888181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78799" y="2917494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7030A0"/>
                </a:solidFill>
              </a:rPr>
              <a:t>Wist je datjes</a:t>
            </a:r>
            <a:endParaRPr lang="nl-NL" sz="3600" dirty="0">
              <a:solidFill>
                <a:srgbClr val="7030A0"/>
              </a:solidFill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35" t="11717" r="7728" b="13940"/>
          <a:stretch/>
        </p:blipFill>
        <p:spPr>
          <a:xfrm>
            <a:off x="179512" y="3731259"/>
            <a:ext cx="4104456" cy="291028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94" t="9899" r="14848" b="15960"/>
          <a:stretch/>
        </p:blipFill>
        <p:spPr>
          <a:xfrm>
            <a:off x="4988612" y="3731258"/>
            <a:ext cx="3831860" cy="301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2646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</TotalTime>
  <Words>113</Words>
  <Application>Microsoft Office PowerPoint</Application>
  <PresentationFormat>Diavoorstelling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Executive</vt:lpstr>
      <vt:lpstr>Blogs schrijven</vt:lpstr>
      <vt:lpstr>Inhoud </vt:lpstr>
      <vt:lpstr>Waarom blogs schrijven? </vt:lpstr>
      <vt:lpstr>Wat ik heb geleerd</vt:lpstr>
      <vt:lpstr>Voorbeelden</vt:lpstr>
      <vt:lpstr>PowerPoint-presentatie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Blogs schrijven</dc:title>
  <dc:creator>anneloes van 't klooster</dc:creator>
  <cp:lastModifiedBy>anneloes van 't klooster</cp:lastModifiedBy>
  <cp:revision>2</cp:revision>
  <dcterms:created xsi:type="dcterms:W3CDTF">2016-03-17T12:25:19Z</dcterms:created>
  <dcterms:modified xsi:type="dcterms:W3CDTF">2016-03-17T12:41:16Z</dcterms:modified>
</cp:coreProperties>
</file>