
<file path=[Content_Types].xml><?xml version="1.0" encoding="utf-8"?>
<Types xmlns="http://schemas.openxmlformats.org/package/2006/content-types">
  <Default Extension="xml" ContentType="application/xml"/>
  <Default Extension="tiff" ContentType="image/tif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/>
    <p:restoredTop sz="94599"/>
  </p:normalViewPr>
  <p:slideViewPr>
    <p:cSldViewPr snapToGrid="0" snapToObjects="1">
      <p:cViewPr varScale="1">
        <p:scale>
          <a:sx n="62" d="100"/>
          <a:sy n="62" d="100"/>
        </p:scale>
        <p:origin x="20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1/21/18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1/21/18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1/21/18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1/21/18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1/21/18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1/21/18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1/21/18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1/21/18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1/21/18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1/21/18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accent3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1/21/18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1/21/18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hofstede-insights.com/product/compare-countries/" TargetMode="External"/><Relationship Id="rId3" Type="http://schemas.openxmlformats.org/officeDocument/2006/relationships/hyperlink" Target="https://www.hofstede-insights.com/models/national-cultur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Interview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err="1" smtClean="0"/>
              <a:t>Anneloes</a:t>
            </a:r>
            <a:r>
              <a:rPr lang="nl-NL" dirty="0" smtClean="0"/>
              <a:t> van ‘t Klooster</a:t>
            </a:r>
          </a:p>
          <a:p>
            <a:r>
              <a:rPr lang="nl-NL" dirty="0" smtClean="0"/>
              <a:t>14015919</a:t>
            </a:r>
          </a:p>
          <a:p>
            <a:r>
              <a:rPr lang="nl-NL" dirty="0" smtClean="0"/>
              <a:t>11-01-2018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1078" y="628444"/>
            <a:ext cx="3594100" cy="226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68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Before</a:t>
            </a:r>
            <a:r>
              <a:rPr lang="nl-NL" dirty="0" smtClean="0"/>
              <a:t> </a:t>
            </a:r>
            <a:r>
              <a:rPr lang="nl-NL" dirty="0"/>
              <a:t>T</a:t>
            </a:r>
            <a:r>
              <a:rPr lang="nl-NL" dirty="0" smtClean="0"/>
              <a:t>he </a:t>
            </a:r>
            <a:r>
              <a:rPr lang="nl-NL" dirty="0"/>
              <a:t>I</a:t>
            </a:r>
            <a:r>
              <a:rPr lang="nl-NL" dirty="0" smtClean="0"/>
              <a:t>nterview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nl-NL" dirty="0" smtClean="0"/>
              <a:t> Read </a:t>
            </a:r>
            <a:r>
              <a:rPr lang="nl-NL" dirty="0" err="1" smtClean="0"/>
              <a:t>some</a:t>
            </a:r>
            <a:r>
              <a:rPr lang="nl-NL" dirty="0" smtClean="0"/>
              <a:t> information </a:t>
            </a:r>
            <a:r>
              <a:rPr lang="nl-NL" dirty="0" err="1" smtClean="0"/>
              <a:t>about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culture on </a:t>
            </a:r>
            <a:r>
              <a:rPr lang="nl-NL" dirty="0" err="1" smtClean="0"/>
              <a:t>the</a:t>
            </a:r>
            <a:r>
              <a:rPr lang="nl-NL" dirty="0" smtClean="0"/>
              <a:t> internet. 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 </a:t>
            </a:r>
            <a:r>
              <a:rPr lang="nl-NL" dirty="0" err="1" smtClean="0"/>
              <a:t>Used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model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smtClean="0"/>
              <a:t>Hofstede </a:t>
            </a:r>
            <a:endParaRPr lang="nl-NL" dirty="0"/>
          </a:p>
          <a:p>
            <a:pPr>
              <a:buFont typeface="Arial" charset="0"/>
              <a:buChar char="•"/>
            </a:pPr>
            <a:r>
              <a:rPr lang="nl-NL" dirty="0" smtClean="0"/>
              <a:t> </a:t>
            </a:r>
            <a:r>
              <a:rPr lang="nl-NL" dirty="0" err="1" smtClean="0"/>
              <a:t>Used</a:t>
            </a:r>
            <a:r>
              <a:rPr lang="nl-NL" dirty="0" smtClean="0"/>
              <a:t> </a:t>
            </a:r>
            <a:r>
              <a:rPr lang="nl-NL" dirty="0" smtClean="0"/>
              <a:t>a tool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smtClean="0"/>
              <a:t>Hofstede 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 </a:t>
            </a:r>
            <a:r>
              <a:rPr lang="nl-NL" dirty="0" err="1" smtClean="0"/>
              <a:t>Individualism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indulgence</a:t>
            </a:r>
            <a:r>
              <a:rPr lang="nl-NL" dirty="0" smtClean="0"/>
              <a:t> </a:t>
            </a:r>
            <a:r>
              <a:rPr lang="nl-NL" dirty="0" smtClean="0"/>
              <a:t>scores </a:t>
            </a:r>
            <a:r>
              <a:rPr lang="nl-NL" dirty="0" smtClean="0"/>
              <a:t>are low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Long term </a:t>
            </a:r>
            <a:r>
              <a:rPr lang="nl-NL" dirty="0" err="1" smtClean="0"/>
              <a:t>orientation</a:t>
            </a:r>
            <a:r>
              <a:rPr lang="nl-NL" dirty="0" smtClean="0"/>
              <a:t> score is high</a:t>
            </a:r>
          </a:p>
          <a:p>
            <a:pPr>
              <a:buFont typeface="Arial" charset="0"/>
              <a:buChar char="•"/>
            </a:pPr>
            <a:endParaRPr lang="nl-NL" dirty="0"/>
          </a:p>
          <a:p>
            <a:pPr>
              <a:buFont typeface="Arial" charset="0"/>
              <a:buChar char="•"/>
            </a:pPr>
            <a:r>
              <a:rPr lang="nl-NL" dirty="0" smtClean="0"/>
              <a:t> </a:t>
            </a:r>
            <a:r>
              <a:rPr lang="nl-NL" dirty="0" err="1" smtClean="0"/>
              <a:t>Tried</a:t>
            </a:r>
            <a:r>
              <a:rPr lang="nl-NL" dirty="0" smtClean="0"/>
              <a:t> </a:t>
            </a:r>
            <a:r>
              <a:rPr lang="nl-NL" dirty="0" err="1" smtClean="0"/>
              <a:t>not</a:t>
            </a:r>
            <a:r>
              <a:rPr lang="nl-NL" dirty="0" smtClean="0"/>
              <a:t> to </a:t>
            </a:r>
            <a:r>
              <a:rPr lang="nl-NL" dirty="0" err="1" smtClean="0"/>
              <a:t>judge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smtClean="0"/>
              <a:t>open-</a:t>
            </a:r>
            <a:r>
              <a:rPr lang="nl-NL" dirty="0" err="1" smtClean="0"/>
              <a:t>minded</a:t>
            </a:r>
            <a:r>
              <a:rPr lang="nl-NL" dirty="0" smtClean="0"/>
              <a:t> </a:t>
            </a:r>
            <a:r>
              <a:rPr lang="nl-NL" dirty="0" err="1" smtClean="0"/>
              <a:t>during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interview. </a:t>
            </a:r>
          </a:p>
          <a:p>
            <a:pPr>
              <a:buFont typeface="Arial" charset="0"/>
              <a:buChar char="•"/>
            </a:pPr>
            <a:endParaRPr lang="nl-NL" dirty="0"/>
          </a:p>
          <a:p>
            <a:pPr>
              <a:buFont typeface="Arial" charset="0"/>
              <a:buChar char="•"/>
            </a:pPr>
            <a:r>
              <a:rPr lang="nl-NL" dirty="0" err="1" smtClean="0"/>
              <a:t>Literature</a:t>
            </a:r>
            <a:r>
              <a:rPr lang="nl-NL" dirty="0" smtClean="0"/>
              <a:t>: </a:t>
            </a:r>
            <a:r>
              <a:rPr lang="nl-NL" u="sng" dirty="0">
                <a:hlinkClick r:id="rId2"/>
              </a:rPr>
              <a:t>https://www.hofstede-insights.com/product/compare-countries/</a:t>
            </a:r>
            <a:r>
              <a:rPr lang="nl-NL" dirty="0"/>
              <a:t> 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/>
              <a:t>  </a:t>
            </a:r>
            <a:r>
              <a:rPr lang="nl-NL" dirty="0" smtClean="0">
                <a:hlinkClick r:id="rId3"/>
              </a:rPr>
              <a:t>https</a:t>
            </a:r>
            <a:r>
              <a:rPr lang="nl-NL" dirty="0">
                <a:hlinkClick r:id="rId3"/>
              </a:rPr>
              <a:t>://www.hofstede-insights.com/models/national-culture</a:t>
            </a:r>
            <a:r>
              <a:rPr lang="nl-NL" dirty="0" smtClean="0">
                <a:hlinkClick r:id="rId3"/>
              </a:rPr>
              <a:t>/</a:t>
            </a:r>
            <a:r>
              <a:rPr lang="nl-NL" dirty="0" smtClean="0"/>
              <a:t> </a:t>
            </a:r>
          </a:p>
          <a:p>
            <a:pPr>
              <a:buFont typeface="Arial" charset="0"/>
              <a:buChar char="•"/>
            </a:pPr>
            <a:endParaRPr lang="nl-NL" dirty="0" smtClean="0"/>
          </a:p>
          <a:p>
            <a:pPr>
              <a:buFont typeface="Arial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379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During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interview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nl-NL" dirty="0" smtClean="0"/>
              <a:t> Language</a:t>
            </a:r>
            <a:r>
              <a:rPr lang="nl-NL" dirty="0" smtClean="0"/>
              <a:t>. </a:t>
            </a:r>
            <a:r>
              <a:rPr lang="nl-NL" dirty="0" err="1" smtClean="0"/>
              <a:t>Some</a:t>
            </a:r>
            <a:r>
              <a:rPr lang="nl-NL" dirty="0" smtClean="0"/>
              <a:t> </a:t>
            </a:r>
            <a:r>
              <a:rPr lang="nl-NL" dirty="0" err="1" smtClean="0"/>
              <a:t>words</a:t>
            </a:r>
            <a:r>
              <a:rPr lang="nl-NL" dirty="0" smtClean="0"/>
              <a:t> </a:t>
            </a:r>
            <a:r>
              <a:rPr lang="nl-NL" dirty="0" err="1" smtClean="0"/>
              <a:t>weren’t</a:t>
            </a:r>
            <a:r>
              <a:rPr lang="nl-NL" dirty="0" smtClean="0"/>
              <a:t> </a:t>
            </a:r>
            <a:r>
              <a:rPr lang="nl-NL" dirty="0" err="1" smtClean="0"/>
              <a:t>understood</a:t>
            </a:r>
            <a:r>
              <a:rPr lang="nl-NL" dirty="0" smtClean="0"/>
              <a:t>. 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 </a:t>
            </a:r>
            <a:r>
              <a:rPr lang="nl-NL" dirty="0" err="1" smtClean="0"/>
              <a:t>Repeating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words</a:t>
            </a:r>
            <a:r>
              <a:rPr lang="nl-NL" dirty="0" smtClean="0"/>
              <a:t> to get more information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 Using </a:t>
            </a:r>
            <a:r>
              <a:rPr lang="nl-NL" dirty="0" err="1" smtClean="0"/>
              <a:t>pauses</a:t>
            </a:r>
            <a:r>
              <a:rPr lang="nl-NL" dirty="0"/>
              <a:t> </a:t>
            </a:r>
            <a:r>
              <a:rPr lang="nl-NL" dirty="0" smtClean="0"/>
              <a:t>to get more information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 A </a:t>
            </a:r>
            <a:r>
              <a:rPr lang="nl-NL" dirty="0" smtClean="0"/>
              <a:t>lot of humor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 Eye  </a:t>
            </a:r>
            <a:r>
              <a:rPr lang="nl-NL" dirty="0" smtClean="0"/>
              <a:t>contact </a:t>
            </a:r>
            <a:r>
              <a:rPr lang="nl-NL" dirty="0" err="1" smtClean="0"/>
              <a:t>during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whole interview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3983421" y="66320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9920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As a health care professional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nl-NL" dirty="0" smtClean="0"/>
              <a:t> Interview </a:t>
            </a:r>
            <a:r>
              <a:rPr lang="nl-NL" dirty="0" err="1" smtClean="0"/>
              <a:t>opened</a:t>
            </a:r>
            <a:r>
              <a:rPr lang="nl-NL" dirty="0" smtClean="0"/>
              <a:t> </a:t>
            </a:r>
            <a:r>
              <a:rPr lang="nl-NL" dirty="0" err="1" smtClean="0"/>
              <a:t>my</a:t>
            </a:r>
            <a:r>
              <a:rPr lang="nl-NL" dirty="0" smtClean="0"/>
              <a:t> </a:t>
            </a:r>
            <a:r>
              <a:rPr lang="nl-NL" dirty="0" err="1" smtClean="0"/>
              <a:t>eyes</a:t>
            </a:r>
            <a:endParaRPr lang="nl-NL" dirty="0" smtClean="0"/>
          </a:p>
          <a:p>
            <a:pPr>
              <a:buFont typeface="Arial" charset="0"/>
              <a:buChar char="•"/>
            </a:pPr>
            <a:r>
              <a:rPr lang="nl-NL" dirty="0" smtClean="0"/>
              <a:t> I </a:t>
            </a:r>
            <a:r>
              <a:rPr lang="nl-NL" dirty="0" smtClean="0"/>
              <a:t>was </a:t>
            </a:r>
            <a:r>
              <a:rPr lang="nl-NL" dirty="0" err="1" smtClean="0"/>
              <a:t>totally</a:t>
            </a:r>
            <a:r>
              <a:rPr lang="nl-NL" dirty="0" smtClean="0"/>
              <a:t> </a:t>
            </a:r>
            <a:r>
              <a:rPr lang="nl-NL" dirty="0" err="1" smtClean="0"/>
              <a:t>unaware</a:t>
            </a:r>
            <a:r>
              <a:rPr lang="nl-NL" dirty="0" smtClean="0"/>
              <a:t> of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differences</a:t>
            </a:r>
            <a:r>
              <a:rPr lang="nl-NL" dirty="0" smtClean="0"/>
              <a:t> </a:t>
            </a:r>
            <a:r>
              <a:rPr lang="nl-NL" dirty="0" err="1" smtClean="0"/>
              <a:t>between</a:t>
            </a:r>
            <a:r>
              <a:rPr lang="nl-NL" dirty="0" smtClean="0"/>
              <a:t> different cultures</a:t>
            </a:r>
            <a:endParaRPr lang="nl-NL" dirty="0" smtClean="0"/>
          </a:p>
          <a:p>
            <a:pPr>
              <a:buFont typeface="Arial" charset="0"/>
              <a:buChar char="•"/>
            </a:pPr>
            <a:r>
              <a:rPr lang="nl-NL" dirty="0" smtClean="0"/>
              <a:t> </a:t>
            </a:r>
            <a:r>
              <a:rPr lang="nl-NL" dirty="0" err="1" smtClean="0"/>
              <a:t>Interpretation</a:t>
            </a:r>
            <a:r>
              <a:rPr lang="nl-NL" dirty="0" smtClean="0"/>
              <a:t> </a:t>
            </a:r>
            <a:r>
              <a:rPr lang="nl-NL" dirty="0" smtClean="0"/>
              <a:t>is </a:t>
            </a:r>
            <a:r>
              <a:rPr lang="nl-NL" dirty="0" err="1" smtClean="0"/>
              <a:t>difficult</a:t>
            </a:r>
            <a:endParaRPr lang="nl-NL" dirty="0" smtClean="0"/>
          </a:p>
          <a:p>
            <a:pPr>
              <a:buFont typeface="Arial" charset="0"/>
              <a:buChar char="•"/>
            </a:pPr>
            <a:r>
              <a:rPr lang="nl-NL" dirty="0" smtClean="0"/>
              <a:t> Do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ask</a:t>
            </a:r>
            <a:r>
              <a:rPr lang="nl-NL" dirty="0" smtClean="0"/>
              <a:t> </a:t>
            </a:r>
            <a:r>
              <a:rPr lang="nl-NL" dirty="0" err="1" smtClean="0"/>
              <a:t>difficult</a:t>
            </a:r>
            <a:r>
              <a:rPr lang="nl-NL" dirty="0" smtClean="0"/>
              <a:t> </a:t>
            </a:r>
            <a:r>
              <a:rPr lang="nl-NL" dirty="0" err="1" smtClean="0"/>
              <a:t>questions</a:t>
            </a:r>
            <a:endParaRPr lang="nl-NL" dirty="0"/>
          </a:p>
          <a:p>
            <a:pPr>
              <a:buFont typeface="Arial" charset="0"/>
              <a:buChar char="•"/>
            </a:pPr>
            <a:r>
              <a:rPr lang="nl-NL" dirty="0" smtClean="0"/>
              <a:t> </a:t>
            </a:r>
            <a:r>
              <a:rPr lang="nl-NL" dirty="0" err="1" smtClean="0"/>
              <a:t>Know</a:t>
            </a:r>
            <a:r>
              <a:rPr lang="nl-NL" dirty="0" smtClean="0"/>
              <a:t> </a:t>
            </a:r>
            <a:r>
              <a:rPr lang="nl-NL" dirty="0" err="1" smtClean="0"/>
              <a:t>what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can</a:t>
            </a:r>
            <a:r>
              <a:rPr lang="nl-NL" dirty="0" smtClean="0"/>
              <a:t> talk </a:t>
            </a:r>
            <a:r>
              <a:rPr lang="nl-NL" dirty="0" err="1" smtClean="0"/>
              <a:t>about</a:t>
            </a:r>
            <a:endParaRPr lang="nl-NL" dirty="0" smtClean="0"/>
          </a:p>
          <a:p>
            <a:pPr>
              <a:buFont typeface="Arial" charset="0"/>
              <a:buChar char="•"/>
            </a:pPr>
            <a:r>
              <a:rPr lang="nl-NL" dirty="0" smtClean="0"/>
              <a:t> </a:t>
            </a:r>
            <a:r>
              <a:rPr lang="nl-NL" dirty="0" err="1" smtClean="0"/>
              <a:t>Improve</a:t>
            </a:r>
            <a:r>
              <a:rPr lang="nl-NL" dirty="0" smtClean="0"/>
              <a:t> </a:t>
            </a:r>
            <a:r>
              <a:rPr lang="nl-NL" dirty="0" err="1" smtClean="0"/>
              <a:t>not</a:t>
            </a:r>
            <a:r>
              <a:rPr lang="nl-NL" dirty="0" smtClean="0"/>
              <a:t> to </a:t>
            </a:r>
            <a:r>
              <a:rPr lang="nl-NL" dirty="0" err="1" smtClean="0"/>
              <a:t>answer</a:t>
            </a:r>
            <a:r>
              <a:rPr lang="nl-NL" dirty="0" smtClean="0"/>
              <a:t> </a:t>
            </a:r>
            <a:r>
              <a:rPr lang="nl-NL" dirty="0" err="1" smtClean="0"/>
              <a:t>questions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other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590863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ef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Terugblik</Template>
  <TotalTime>47</TotalTime>
  <Words>155</Words>
  <Application>Microsoft Macintosh PowerPoint</Application>
  <PresentationFormat>Breedbeeld</PresentationFormat>
  <Paragraphs>27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Retrospectief</vt:lpstr>
      <vt:lpstr>Interview</vt:lpstr>
      <vt:lpstr>Before The Interview</vt:lpstr>
      <vt:lpstr>During the interview</vt:lpstr>
      <vt:lpstr>As a health care professional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Interview about culture</dc:title>
  <dc:creator>Microsoft Office-gebruiker</dc:creator>
  <cp:lastModifiedBy>Microsoft Office-gebruiker</cp:lastModifiedBy>
  <cp:revision>6</cp:revision>
  <dcterms:created xsi:type="dcterms:W3CDTF">2017-12-28T14:17:35Z</dcterms:created>
  <dcterms:modified xsi:type="dcterms:W3CDTF">2018-01-21T11:00:03Z</dcterms:modified>
</cp:coreProperties>
</file>