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599"/>
  </p:normalViewPr>
  <p:slideViewPr>
    <p:cSldViewPr snapToGrid="0" snapToObjects="1">
      <p:cViewPr varScale="1">
        <p:scale>
          <a:sx n="62" d="100"/>
          <a:sy n="62" d="100"/>
        </p:scale>
        <p:origin x="20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ofstede-insights.com/product/compare-countries/" TargetMode="External"/><Relationship Id="rId3" Type="http://schemas.openxmlformats.org/officeDocument/2006/relationships/hyperlink" Target="https://www.hofstede-insights.com/models/national-cultur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Interview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 smtClean="0"/>
              <a:t>Anneloes</a:t>
            </a:r>
            <a:r>
              <a:rPr lang="nl-NL" dirty="0" smtClean="0"/>
              <a:t> van ‘t Klooster</a:t>
            </a:r>
          </a:p>
          <a:p>
            <a:r>
              <a:rPr lang="nl-NL" dirty="0" smtClean="0"/>
              <a:t>14015919</a:t>
            </a:r>
          </a:p>
          <a:p>
            <a:r>
              <a:rPr lang="nl-NL" dirty="0" smtClean="0"/>
              <a:t>11-01-2018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078" y="628444"/>
            <a:ext cx="35941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6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/>
              <a:t>T</a:t>
            </a:r>
            <a:r>
              <a:rPr lang="nl-NL" dirty="0" smtClean="0"/>
              <a:t>he </a:t>
            </a:r>
            <a:r>
              <a:rPr lang="nl-NL" dirty="0"/>
              <a:t>I</a:t>
            </a:r>
            <a:r>
              <a:rPr lang="nl-NL" dirty="0" smtClean="0"/>
              <a:t>nterview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nl-NL" dirty="0" smtClean="0"/>
              <a:t> Read </a:t>
            </a:r>
            <a:r>
              <a:rPr lang="nl-NL" dirty="0" err="1" smtClean="0"/>
              <a:t>some</a:t>
            </a:r>
            <a:r>
              <a:rPr lang="nl-NL" dirty="0" smtClean="0"/>
              <a:t> information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culture on </a:t>
            </a:r>
            <a:r>
              <a:rPr lang="nl-NL" dirty="0" err="1" smtClean="0"/>
              <a:t>the</a:t>
            </a:r>
            <a:r>
              <a:rPr lang="nl-NL" dirty="0" smtClean="0"/>
              <a:t> internet.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model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smtClean="0"/>
              <a:t>Hofstede </a:t>
            </a: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smtClean="0"/>
              <a:t>a tool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smtClean="0"/>
              <a:t>Hofstede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Individualism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indulgence</a:t>
            </a:r>
            <a:r>
              <a:rPr lang="nl-NL" dirty="0" smtClean="0"/>
              <a:t> </a:t>
            </a:r>
            <a:r>
              <a:rPr lang="nl-NL" dirty="0" smtClean="0"/>
              <a:t>scores </a:t>
            </a:r>
            <a:r>
              <a:rPr lang="nl-NL" dirty="0" smtClean="0"/>
              <a:t>are low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Long term </a:t>
            </a:r>
            <a:r>
              <a:rPr lang="nl-NL" dirty="0" err="1" smtClean="0"/>
              <a:t>orientation</a:t>
            </a:r>
            <a:r>
              <a:rPr lang="nl-NL" dirty="0" smtClean="0"/>
              <a:t> score is high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Tried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to </a:t>
            </a:r>
            <a:r>
              <a:rPr lang="nl-NL" dirty="0" err="1" smtClean="0"/>
              <a:t>judge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smtClean="0"/>
              <a:t>open-</a:t>
            </a:r>
            <a:r>
              <a:rPr lang="nl-NL" dirty="0" err="1" smtClean="0"/>
              <a:t>minded</a:t>
            </a:r>
            <a:r>
              <a:rPr lang="nl-NL" dirty="0" smtClean="0"/>
              <a:t> </a:t>
            </a:r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interview. 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err="1" smtClean="0"/>
              <a:t>Literature</a:t>
            </a:r>
            <a:r>
              <a:rPr lang="nl-NL" dirty="0" smtClean="0"/>
              <a:t>: </a:t>
            </a:r>
            <a:r>
              <a:rPr lang="nl-NL" u="sng" dirty="0">
                <a:hlinkClick r:id="rId2"/>
              </a:rPr>
              <a:t>https://www.hofstede-insights.com/product/compare-countries/</a:t>
            </a:r>
            <a:r>
              <a:rPr lang="nl-NL" dirty="0"/>
              <a:t> 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/>
              <a:t>  </a:t>
            </a:r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://www.hofstede-insights.com/models/national-culture</a:t>
            </a:r>
            <a:r>
              <a:rPr lang="nl-NL" dirty="0" smtClean="0">
                <a:hlinkClick r:id="rId3"/>
              </a:rPr>
              <a:t>/</a:t>
            </a:r>
            <a:r>
              <a:rPr lang="nl-NL" dirty="0" smtClean="0"/>
              <a:t> </a:t>
            </a:r>
          </a:p>
          <a:p>
            <a:pPr>
              <a:buFont typeface="Arial" charset="0"/>
              <a:buChar char="•"/>
            </a:pPr>
            <a:endParaRPr lang="nl-NL" dirty="0" smtClean="0"/>
          </a:p>
          <a:p>
            <a:pPr>
              <a:buFont typeface="Arial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37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interview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/>
              <a:t> Language</a:t>
            </a:r>
            <a:r>
              <a:rPr lang="nl-NL" dirty="0" smtClean="0"/>
              <a:t>.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words</a:t>
            </a:r>
            <a:r>
              <a:rPr lang="nl-NL" dirty="0" smtClean="0"/>
              <a:t> </a:t>
            </a:r>
            <a:r>
              <a:rPr lang="nl-NL" dirty="0" err="1" smtClean="0"/>
              <a:t>weren’t</a:t>
            </a:r>
            <a:r>
              <a:rPr lang="nl-NL" dirty="0" smtClean="0"/>
              <a:t> </a:t>
            </a:r>
            <a:r>
              <a:rPr lang="nl-NL" dirty="0" err="1" smtClean="0"/>
              <a:t>understood</a:t>
            </a:r>
            <a:r>
              <a:rPr lang="nl-NL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Repeating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words</a:t>
            </a:r>
            <a:r>
              <a:rPr lang="nl-NL" dirty="0" smtClean="0"/>
              <a:t> to get more information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 Using </a:t>
            </a:r>
            <a:r>
              <a:rPr lang="nl-NL" dirty="0" err="1" smtClean="0"/>
              <a:t>pauses</a:t>
            </a:r>
            <a:r>
              <a:rPr lang="nl-NL" dirty="0"/>
              <a:t> </a:t>
            </a:r>
            <a:r>
              <a:rPr lang="nl-NL" dirty="0" smtClean="0"/>
              <a:t>to get more information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 A </a:t>
            </a:r>
            <a:r>
              <a:rPr lang="nl-NL" dirty="0" smtClean="0"/>
              <a:t>lot of humor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 Eye  </a:t>
            </a:r>
            <a:r>
              <a:rPr lang="nl-NL" dirty="0" smtClean="0"/>
              <a:t>contact </a:t>
            </a:r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whole interview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983421" y="66320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992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 a health care professional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/>
              <a:t> Interview </a:t>
            </a:r>
            <a:r>
              <a:rPr lang="nl-NL" dirty="0" err="1" smtClean="0"/>
              <a:t>opened</a:t>
            </a:r>
            <a:r>
              <a:rPr lang="nl-NL" dirty="0" smtClean="0"/>
              <a:t>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eyes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 I </a:t>
            </a:r>
            <a:r>
              <a:rPr lang="nl-NL" dirty="0" smtClean="0"/>
              <a:t>was </a:t>
            </a:r>
            <a:r>
              <a:rPr lang="nl-NL" dirty="0" err="1" smtClean="0"/>
              <a:t>totally</a:t>
            </a:r>
            <a:r>
              <a:rPr lang="nl-NL" dirty="0" smtClean="0"/>
              <a:t> </a:t>
            </a:r>
            <a:r>
              <a:rPr lang="nl-NL" dirty="0" err="1" smtClean="0"/>
              <a:t>unaware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differences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different cultures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Interpretation</a:t>
            </a:r>
            <a:r>
              <a:rPr lang="nl-NL" dirty="0" smtClean="0"/>
              <a:t> </a:t>
            </a:r>
            <a:r>
              <a:rPr lang="nl-NL" dirty="0" smtClean="0"/>
              <a:t>is </a:t>
            </a:r>
            <a:r>
              <a:rPr lang="nl-NL" dirty="0" err="1" smtClean="0"/>
              <a:t>difficult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 Do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ask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talk </a:t>
            </a:r>
            <a:r>
              <a:rPr lang="nl-NL" dirty="0" err="1" smtClean="0"/>
              <a:t>about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Improve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to </a:t>
            </a:r>
            <a:r>
              <a:rPr lang="nl-NL" dirty="0" err="1" smtClean="0"/>
              <a:t>answer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59086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ef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Terugblik</Template>
  <TotalTime>47</TotalTime>
  <Words>155</Words>
  <Application>Microsoft Macintosh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Retrospectief</vt:lpstr>
      <vt:lpstr>Interview</vt:lpstr>
      <vt:lpstr>Before The Interview</vt:lpstr>
      <vt:lpstr>During the interview</vt:lpstr>
      <vt:lpstr>As a health care professional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about culture</dc:title>
  <dc:creator>Microsoft Office-gebruiker</dc:creator>
  <cp:lastModifiedBy>Microsoft Office-gebruiker</cp:lastModifiedBy>
  <cp:revision>6</cp:revision>
  <dcterms:created xsi:type="dcterms:W3CDTF">2017-12-28T14:17:35Z</dcterms:created>
  <dcterms:modified xsi:type="dcterms:W3CDTF">2018-01-21T11:00:03Z</dcterms:modified>
</cp:coreProperties>
</file>