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ooster, A.L.M. van 't (14015919)" initials="KAv'(" lastIdx="0" clrIdx="0">
    <p:extLst>
      <p:ext uri="{19B8F6BF-5375-455C-9EA6-DF929625EA0E}">
        <p15:presenceInfo xmlns:p15="http://schemas.microsoft.com/office/powerpoint/2012/main" userId="S-1-5-21-1060284298-1592454029-839522115-188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4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9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89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02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19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47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94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80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99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58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93D7-8EFA-4057-BE3D-F44D819824E6}" type="datetimeFigureOut">
              <a:rPr lang="nl-NL" smtClean="0"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15BB-8908-4B30-8035-E29432A43F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72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8"/>
            <a:ext cx="7772400" cy="1470025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presentatie </a:t>
            </a:r>
            <a:endParaRPr lang="nl-NL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95536" y="1628800"/>
            <a:ext cx="6400800" cy="17526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Anneloes van ‘t Klooster</a:t>
            </a:r>
          </a:p>
          <a:p>
            <a:r>
              <a:rPr lang="nl-N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14015919</a:t>
            </a:r>
          </a:p>
          <a:p>
            <a:r>
              <a:rPr lang="nl-N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VD2E</a:t>
            </a:r>
            <a:endParaRPr lang="nl-N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088129"/>
            <a:ext cx="2304256" cy="23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deze minor?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Leerzaam</a:t>
            </a:r>
          </a:p>
          <a:p>
            <a:r>
              <a:rPr lang="nl-NL" dirty="0" smtClean="0"/>
              <a:t>Meer ervaring opdoen</a:t>
            </a:r>
          </a:p>
          <a:p>
            <a:r>
              <a:rPr lang="nl-NL" dirty="0" smtClean="0"/>
              <a:t>Meer plezier in projecten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01" r="5999"/>
          <a:stretch/>
        </p:blipFill>
        <p:spPr>
          <a:xfrm>
            <a:off x="4644008" y="4221088"/>
            <a:ext cx="3312368" cy="10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Leerproces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84784"/>
            <a:ext cx="5458499" cy="409387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2000" dirty="0" smtClean="0"/>
              <a:t>Twee doelen 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nl-NL" sz="1800" dirty="0" smtClean="0"/>
              <a:t>Hoe is het gegaan?</a:t>
            </a:r>
          </a:p>
          <a:p>
            <a:pPr fontAlgn="base"/>
            <a:r>
              <a:rPr lang="nl-NL" sz="2000" dirty="0" smtClean="0"/>
              <a:t>Kwaliteiten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nl-NL" sz="1800" dirty="0" smtClean="0"/>
              <a:t>Hoe is het gegaan?</a:t>
            </a:r>
          </a:p>
          <a:p>
            <a:pPr fontAlgn="base"/>
            <a:r>
              <a:rPr lang="nl-NL" sz="2000" dirty="0" smtClean="0"/>
              <a:t>Valkuilen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nl-NL" sz="1800" dirty="0" smtClean="0"/>
              <a:t>Hoe is het gegaan?</a:t>
            </a:r>
          </a:p>
          <a:p>
            <a:pPr fontAlgn="base"/>
            <a:r>
              <a:rPr lang="nl-NL" sz="2000" dirty="0" smtClean="0"/>
              <a:t>Uitdadingen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nl-NL" sz="1800" dirty="0" smtClean="0"/>
              <a:t>Hoe is het gegaan?</a:t>
            </a:r>
          </a:p>
          <a:p>
            <a:pPr fontAlgn="base"/>
            <a:r>
              <a:rPr lang="nl-NL" sz="2000" dirty="0" smtClean="0"/>
              <a:t>Allergieën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nl-NL" sz="1800" dirty="0" smtClean="0"/>
              <a:t>Hoe is het gegaan?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0608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Behulpzaamheid</a:t>
            </a:r>
          </a:p>
          <a:p>
            <a:r>
              <a:rPr lang="nl-NL" dirty="0" smtClean="0"/>
              <a:t>Zelfstandigheid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1988840"/>
            <a:ext cx="145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Overwerken</a:t>
            </a:r>
          </a:p>
          <a:p>
            <a:r>
              <a:rPr lang="nl-NL" dirty="0" smtClean="0"/>
              <a:t>Egoïstisch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1440" y="4293096"/>
            <a:ext cx="191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Geen initiatief</a:t>
            </a:r>
          </a:p>
          <a:p>
            <a:r>
              <a:rPr lang="nl-NL" dirty="0" smtClean="0"/>
              <a:t>Leunen op je hulp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293095"/>
            <a:ext cx="18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Uit handen geven</a:t>
            </a:r>
          </a:p>
          <a:p>
            <a:r>
              <a:rPr lang="nl-NL" dirty="0" smtClean="0"/>
              <a:t>Samenwerken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Competenties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Communiceren</a:t>
            </a:r>
          </a:p>
          <a:p>
            <a:r>
              <a:rPr lang="nl-NL" dirty="0" smtClean="0"/>
              <a:t>Presenteren</a:t>
            </a:r>
          </a:p>
          <a:p>
            <a:r>
              <a:rPr lang="nl-NL" dirty="0" smtClean="0"/>
              <a:t>Nauwkeurigheid</a:t>
            </a:r>
          </a:p>
          <a:p>
            <a:r>
              <a:rPr lang="nl-NL" dirty="0" smtClean="0"/>
              <a:t>Je </a:t>
            </a:r>
            <a:r>
              <a:rPr lang="nl-NL" dirty="0" smtClean="0"/>
              <a:t>eigen grenzen aangeven</a:t>
            </a:r>
          </a:p>
          <a:p>
            <a:r>
              <a:rPr lang="nl-NL" dirty="0" smtClean="0"/>
              <a:t>Makkelijk contac</a:t>
            </a:r>
            <a:r>
              <a:rPr lang="nl-NL" i="1" dirty="0" smtClean="0"/>
              <a:t>t</a:t>
            </a:r>
            <a:r>
              <a:rPr lang="nl-NL" dirty="0" smtClean="0"/>
              <a:t> leggen met opdrachtgevers</a:t>
            </a:r>
          </a:p>
          <a:p>
            <a:r>
              <a:rPr lang="nl-NL" dirty="0" smtClean="0"/>
              <a:t>Zelfdiscipline</a:t>
            </a:r>
          </a:p>
          <a:p>
            <a:r>
              <a:rPr lang="nl-NL" dirty="0" smtClean="0"/>
              <a:t>Waarom is dit belangrijk?</a:t>
            </a: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877578"/>
            <a:ext cx="116513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943736"/>
            <a:ext cx="1668127" cy="945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41" y="2780928"/>
            <a:ext cx="1123045" cy="107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103" y="4541952"/>
            <a:ext cx="986224" cy="9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Professionele houding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Naar de </a:t>
            </a:r>
            <a:r>
              <a:rPr lang="nl-NL" dirty="0" smtClean="0"/>
              <a:t>opdrachtgever</a:t>
            </a:r>
          </a:p>
          <a:p>
            <a:pPr lvl="2"/>
            <a:r>
              <a:rPr lang="nl-NL" dirty="0" smtClean="0"/>
              <a:t>Beleefd, respectvol en geïnteresseerd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Naar </a:t>
            </a:r>
            <a:r>
              <a:rPr lang="nl-NL" dirty="0" smtClean="0"/>
              <a:t>de </a:t>
            </a:r>
            <a:r>
              <a:rPr lang="nl-NL" dirty="0" smtClean="0"/>
              <a:t>groep</a:t>
            </a:r>
          </a:p>
          <a:p>
            <a:pPr lvl="2"/>
            <a:r>
              <a:rPr lang="nl-NL" dirty="0" smtClean="0"/>
              <a:t>Professioneel en behulpzaam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780928"/>
            <a:ext cx="2848372" cy="14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in de 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hoeverre hadden mijn kwaliteiten een meerwaarde in de </a:t>
            </a:r>
            <a:r>
              <a:rPr lang="nl-NL" dirty="0" smtClean="0"/>
              <a:t>groep</a:t>
            </a:r>
          </a:p>
          <a:p>
            <a:pPr lvl="2"/>
            <a:r>
              <a:rPr lang="nl-NL" dirty="0" smtClean="0"/>
              <a:t>Behulpzaamheid</a:t>
            </a:r>
          </a:p>
          <a:p>
            <a:pPr lvl="2"/>
            <a:r>
              <a:rPr lang="nl-NL" dirty="0" smtClean="0"/>
              <a:t>Zelfstandigheid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140968"/>
            <a:ext cx="2220838" cy="16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Meerwaarde van dit project voor professionele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Communiceren op een professionele manier</a:t>
            </a:r>
          </a:p>
          <a:p>
            <a:r>
              <a:rPr lang="nl-NL" dirty="0" smtClean="0"/>
              <a:t>Geleerd dat elke opdrachtgever anders is</a:t>
            </a:r>
          </a:p>
          <a:p>
            <a:r>
              <a:rPr lang="nl-NL" dirty="0" smtClean="0"/>
              <a:t>Geleerd dat het belangrijk is om je grenzen aan te geven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843377"/>
            <a:ext cx="3689648" cy="19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Vragen?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3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149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Kantoorthema</vt:lpstr>
      <vt:lpstr>Portfolio presentatie </vt:lpstr>
      <vt:lpstr>Waarom deze minor?</vt:lpstr>
      <vt:lpstr>Leerproces</vt:lpstr>
      <vt:lpstr>Competenties</vt:lpstr>
      <vt:lpstr>Professionele houding</vt:lpstr>
      <vt:lpstr>Meerwaarde in de groep</vt:lpstr>
      <vt:lpstr>Meerwaarde van dit project voor professionele ontwikkelingen</vt:lpstr>
      <vt:lpstr>Vragen?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presentatie</dc:title>
  <dc:creator>anneloes van 't klooster</dc:creator>
  <cp:lastModifiedBy>Klooster, A.L.M. van 't (14015919)</cp:lastModifiedBy>
  <cp:revision>9</cp:revision>
  <dcterms:created xsi:type="dcterms:W3CDTF">2017-01-12T10:07:18Z</dcterms:created>
  <dcterms:modified xsi:type="dcterms:W3CDTF">2017-01-17T09:49:46Z</dcterms:modified>
</cp:coreProperties>
</file>